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92" r:id="rId2"/>
    <p:sldId id="260" r:id="rId3"/>
    <p:sldId id="261" r:id="rId4"/>
    <p:sldId id="294" r:id="rId5"/>
    <p:sldId id="295" r:id="rId6"/>
    <p:sldId id="296" r:id="rId7"/>
    <p:sldId id="262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D1FB"/>
    <a:srgbClr val="1D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2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83D6B-B8DC-4115-B132-8A062D81E077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19881-25CF-47C8-90E4-7A1EB6C90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49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239A-D6BD-4AFC-A6AE-C5D3B2C05DCF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DB0-870F-4767-9888-E8BE7B8E4B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26620" y="0"/>
            <a:ext cx="6310992" cy="66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4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239A-D6BD-4AFC-A6AE-C5D3B2C05DCF}" type="datetimeFigureOut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DB0-870F-4767-9888-E8BE7B8E4B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26620" y="0"/>
            <a:ext cx="6310992" cy="66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239A-D6BD-4AFC-A6AE-C5D3B2C05DCF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DB0-870F-4767-9888-E8BE7B8E4B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26620" y="0"/>
            <a:ext cx="6310992" cy="66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239A-D6BD-4AFC-A6AE-C5D3B2C05DCF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DB0-870F-4767-9888-E8BE7B8E4B3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26620" y="0"/>
            <a:ext cx="6310992" cy="66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239A-D6BD-4AFC-A6AE-C5D3B2C05DCF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DB0-870F-4767-9888-E8BE7B8E4B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26620" y="0"/>
            <a:ext cx="6310992" cy="66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4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239A-D6BD-4AFC-A6AE-C5D3B2C05DCF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DB0-870F-4767-9888-E8BE7B8E4B3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26620" y="0"/>
            <a:ext cx="6310992" cy="66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239A-D6BD-4AFC-A6AE-C5D3B2C05DCF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DB0-870F-4767-9888-E8BE7B8E4B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26620" y="0"/>
            <a:ext cx="6310992" cy="66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4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239A-D6BD-4AFC-A6AE-C5D3B2C05DCF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DB0-870F-4767-9888-E8BE7B8E4B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26620" y="0"/>
            <a:ext cx="6310992" cy="66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239A-D6BD-4AFC-A6AE-C5D3B2C05DCF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DB0-870F-4767-9888-E8BE7B8E4B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26620" y="0"/>
            <a:ext cx="6310992" cy="66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239A-D6BD-4AFC-A6AE-C5D3B2C05DCF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DB0-870F-4767-9888-E8BE7B8E4B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26620" y="0"/>
            <a:ext cx="6310992" cy="66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4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239A-D6BD-4AFC-A6AE-C5D3B2C05DCF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DB0-870F-4767-9888-E8BE7B8E4B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26620" y="0"/>
            <a:ext cx="6310992" cy="66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6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239A-D6BD-4AFC-A6AE-C5D3B2C05DCF}" type="datetimeFigureOut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DB0-870F-4767-9888-E8BE7B8E4B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26620" y="0"/>
            <a:ext cx="6310992" cy="66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8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239A-D6BD-4AFC-A6AE-C5D3B2C05DCF}" type="datetimeFigureOut">
              <a:rPr lang="en-US" smtClean="0"/>
              <a:t>11/4/16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DB0-870F-4767-9888-E8BE7B8E4B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26620" y="0"/>
            <a:ext cx="6310992" cy="66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3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239A-D6BD-4AFC-A6AE-C5D3B2C05DCF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DB0-870F-4767-9888-E8BE7B8E4B3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26620" y="0"/>
            <a:ext cx="6310992" cy="66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0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239A-D6BD-4AFC-A6AE-C5D3B2C05DCF}" type="datetimeFigureOut">
              <a:rPr lang="en-US" smtClean="0"/>
              <a:t>11/4/16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DB0-870F-4767-9888-E8BE7B8E4B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26620" y="0"/>
            <a:ext cx="6310992" cy="66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239A-D6BD-4AFC-A6AE-C5D3B2C05DCF}" type="datetimeFigureOut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ADB0-870F-4767-9888-E8BE7B8E4B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26620" y="0"/>
            <a:ext cx="6310992" cy="66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2CB239A-D6BD-4AFC-A6AE-C5D3B2C05DCF}" type="datetimeFigureOut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87FADB0-870F-4767-9888-E8BE7B8E4B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26620" y="0"/>
            <a:ext cx="6310992" cy="66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2CB239A-D6BD-4AFC-A6AE-C5D3B2C05DCF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87FADB0-870F-4767-9888-E8BE7B8E4B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2526620" y="0"/>
            <a:ext cx="6310992" cy="66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0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572" y="193357"/>
            <a:ext cx="1204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/>
              <a:t>Thank </a:t>
            </a:r>
            <a:r>
              <a:rPr lang="en-US" sz="6400" dirty="0" smtClean="0"/>
              <a:t>You </a:t>
            </a:r>
            <a:r>
              <a:rPr lang="en-US" sz="6400"/>
              <a:t>to </a:t>
            </a:r>
            <a:r>
              <a:rPr lang="en-US" sz="6400" smtClean="0"/>
              <a:t>our</a:t>
            </a:r>
            <a:endParaRPr lang="en-US" sz="6400" dirty="0"/>
          </a:p>
          <a:p>
            <a:pPr algn="ctr"/>
            <a:r>
              <a:rPr lang="en-US" sz="6400" dirty="0" smtClean="0"/>
              <a:t>Presenting Sponsor</a:t>
            </a:r>
            <a:r>
              <a:rPr lang="en-US" sz="6400" dirty="0"/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39" y="2983776"/>
            <a:ext cx="8279521" cy="222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55" y="507673"/>
            <a:ext cx="1168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to our </a:t>
            </a:r>
            <a:r>
              <a:rPr lang="en-US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Entertainment </a:t>
            </a:r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ponsor</a:t>
            </a:r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15" y="2569776"/>
            <a:ext cx="3992880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1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04593"/>
            <a:ext cx="12192000" cy="2923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/>
              <a:t>Thank You!</a:t>
            </a:r>
          </a:p>
          <a:p>
            <a:pPr algn="ctr"/>
            <a:r>
              <a:rPr lang="en-US" sz="5333" dirty="0" smtClean="0"/>
              <a:t>50/50 Raffle Sponsor</a:t>
            </a:r>
            <a:endParaRPr lang="en-US" sz="5333" dirty="0"/>
          </a:p>
          <a:p>
            <a:pPr algn="ctr"/>
            <a:r>
              <a:rPr lang="en-US" sz="5333" dirty="0"/>
              <a:t> </a:t>
            </a:r>
          </a:p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42370" y="4621897"/>
            <a:ext cx="4928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Dr. Joe </a:t>
            </a:r>
            <a:r>
              <a:rPr lang="en-US" sz="3600" dirty="0" err="1" smtClean="0"/>
              <a:t>Kunick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96" y="2827335"/>
            <a:ext cx="5061585" cy="1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55" y="507673"/>
            <a:ext cx="1168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to our </a:t>
            </a:r>
            <a:r>
              <a:rPr lang="en-US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Rusty Spur Saloon Sponsor…</a:t>
            </a:r>
            <a:endParaRPr lang="en-US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78" y="2569776"/>
            <a:ext cx="4195753" cy="41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55" y="507673"/>
            <a:ext cx="1168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to our </a:t>
            </a:r>
            <a:r>
              <a:rPr lang="en-US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Fund-a-Need </a:t>
            </a:r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ponsor</a:t>
            </a:r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1" y="2569776"/>
            <a:ext cx="8096067" cy="15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55" y="507673"/>
            <a:ext cx="1168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to our </a:t>
            </a:r>
            <a:r>
              <a:rPr lang="en-US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Coyote Corner Bar </a:t>
            </a:r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ponsor</a:t>
            </a:r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82"/>
          <a:stretch/>
        </p:blipFill>
        <p:spPr>
          <a:xfrm>
            <a:off x="1798643" y="2569776"/>
            <a:ext cx="8438823" cy="189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00" y="-25400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Special Thank you to: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43005" y="1034540"/>
            <a:ext cx="10404389" cy="501675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b="1" dirty="0" smtClean="0"/>
              <a:t>Auction Sponsors</a:t>
            </a:r>
          </a:p>
          <a:p>
            <a:r>
              <a:rPr lang="en-US" sz="2000" dirty="0"/>
              <a:t>• </a:t>
            </a:r>
            <a:r>
              <a:rPr lang="en-US" sz="2000" dirty="0" smtClean="0"/>
              <a:t>Amish </a:t>
            </a:r>
            <a:r>
              <a:rPr lang="en-US" sz="2000" dirty="0"/>
              <a:t>Craftsmen Guild II </a:t>
            </a:r>
          </a:p>
          <a:p>
            <a:r>
              <a:rPr lang="en-US" sz="2000" dirty="0"/>
              <a:t>• </a:t>
            </a:r>
            <a:r>
              <a:rPr lang="en-US" sz="2000" dirty="0" err="1"/>
              <a:t>Ansay</a:t>
            </a:r>
            <a:r>
              <a:rPr lang="en-US" sz="2000" dirty="0"/>
              <a:t> &amp; Associates, LLC </a:t>
            </a:r>
          </a:p>
          <a:p>
            <a:r>
              <a:rPr lang="en-US" sz="2000" dirty="0"/>
              <a:t>• Cedarburg-Grafton Rotary </a:t>
            </a:r>
          </a:p>
          <a:p>
            <a:r>
              <a:rPr lang="en-US" sz="2000" dirty="0"/>
              <a:t>• Commerce State Bank </a:t>
            </a:r>
          </a:p>
          <a:p>
            <a:r>
              <a:rPr lang="en-US" sz="2000" dirty="0"/>
              <a:t>• Mercury Marine </a:t>
            </a:r>
          </a:p>
          <a:p>
            <a:r>
              <a:rPr lang="en-US" sz="2000" dirty="0"/>
              <a:t>• M-Ortho </a:t>
            </a:r>
          </a:p>
          <a:p>
            <a:r>
              <a:rPr lang="en-US" sz="2000" dirty="0"/>
              <a:t>• North Shore Eye Health and Wellness </a:t>
            </a:r>
          </a:p>
          <a:p>
            <a:r>
              <a:rPr lang="en-US" sz="2000" dirty="0"/>
              <a:t>• Orthopedic Hospital of Wisconsin </a:t>
            </a:r>
          </a:p>
          <a:p>
            <a:r>
              <a:rPr lang="en-US" sz="2000" dirty="0"/>
              <a:t>• Partnership Bank </a:t>
            </a:r>
          </a:p>
          <a:p>
            <a:r>
              <a:rPr lang="en-US" sz="2000" dirty="0"/>
              <a:t>• </a:t>
            </a:r>
            <a:r>
              <a:rPr lang="en-US" sz="2000" dirty="0" err="1"/>
              <a:t>Shorewest</a:t>
            </a:r>
            <a:r>
              <a:rPr lang="en-US" sz="2000" dirty="0"/>
              <a:t> Realtors: </a:t>
            </a:r>
          </a:p>
          <a:p>
            <a:pPr lvl="1"/>
            <a:r>
              <a:rPr lang="fr-FR" sz="2000" dirty="0"/>
              <a:t>Amy </a:t>
            </a:r>
            <a:r>
              <a:rPr lang="fr-FR" sz="2000" dirty="0" smtClean="0"/>
              <a:t>Arnholt, </a:t>
            </a:r>
            <a:r>
              <a:rPr lang="fr-FR" sz="2000" dirty="0" err="1"/>
              <a:t>Ambur</a:t>
            </a:r>
            <a:r>
              <a:rPr lang="fr-FR" sz="2000" dirty="0"/>
              <a:t> </a:t>
            </a:r>
            <a:r>
              <a:rPr lang="fr-FR" sz="2000" dirty="0" smtClean="0"/>
              <a:t>Vance, </a:t>
            </a:r>
            <a:r>
              <a:rPr lang="fr-FR" sz="2000" dirty="0"/>
              <a:t>Michelle Pries </a:t>
            </a:r>
          </a:p>
          <a:p>
            <a:r>
              <a:rPr lang="en-US" sz="2000" dirty="0"/>
              <a:t>• Sommers Subaru GMC Buick </a:t>
            </a:r>
          </a:p>
          <a:p>
            <a:r>
              <a:rPr lang="en-US" sz="2000" dirty="0"/>
              <a:t>• </a:t>
            </a:r>
            <a:r>
              <a:rPr lang="en-US" sz="2000" dirty="0" err="1"/>
              <a:t>Thierfelder</a:t>
            </a:r>
            <a:r>
              <a:rPr lang="en-US" sz="2000" dirty="0"/>
              <a:t> Builders, Inc. </a:t>
            </a:r>
          </a:p>
          <a:p>
            <a:r>
              <a:rPr lang="en-US" sz="2000" dirty="0"/>
              <a:t>• Tri Par Oil </a:t>
            </a:r>
          </a:p>
          <a:p>
            <a:r>
              <a:rPr lang="en-US" sz="2000" b="1" dirty="0"/>
              <a:t>In-Kind: </a:t>
            </a:r>
            <a:endParaRPr lang="en-US" sz="2000" dirty="0"/>
          </a:p>
          <a:p>
            <a:r>
              <a:rPr lang="en-US" sz="2000" dirty="0"/>
              <a:t>• Dr. Bruce Stevens &amp; Dr. Jennifer Stevens – Steven’s Dental Clinic </a:t>
            </a:r>
          </a:p>
          <a:p>
            <a:r>
              <a:rPr lang="en-US" sz="2000" dirty="0"/>
              <a:t>• Olsen’s </a:t>
            </a:r>
            <a:r>
              <a:rPr lang="en-US" sz="2000" dirty="0" err="1"/>
              <a:t>Piggly</a:t>
            </a:r>
            <a:r>
              <a:rPr lang="en-US" sz="2000" dirty="0"/>
              <a:t> Wiggly </a:t>
            </a:r>
          </a:p>
          <a:p>
            <a:r>
              <a:rPr lang="en-US" sz="2000" dirty="0"/>
              <a:t>• Tailored Label Products, Inc. </a:t>
            </a:r>
          </a:p>
          <a:p>
            <a:r>
              <a:rPr lang="en-US" sz="2000" dirty="0"/>
              <a:t>• Visual Image Photography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CEF </a:t>
            </a:r>
            <a:r>
              <a:rPr lang="en-US" sz="2000" b="1" dirty="0"/>
              <a:t>Legacy Sponsors: </a:t>
            </a:r>
            <a:endParaRPr lang="en-US" sz="2000" dirty="0"/>
          </a:p>
          <a:p>
            <a:r>
              <a:rPr lang="en-US" sz="2000" dirty="0"/>
              <a:t>• Bella Lei </a:t>
            </a:r>
          </a:p>
          <a:p>
            <a:r>
              <a:rPr lang="en-US" sz="2000" dirty="0"/>
              <a:t>• Cedarburg Family Dentistry </a:t>
            </a:r>
          </a:p>
          <a:p>
            <a:r>
              <a:rPr lang="en-US" sz="2000" dirty="0"/>
              <a:t>• Cedarburg Physical Therapy </a:t>
            </a:r>
          </a:p>
          <a:p>
            <a:r>
              <a:rPr lang="en-US" sz="2000" dirty="0"/>
              <a:t>• Kapco </a:t>
            </a:r>
          </a:p>
          <a:p>
            <a:r>
              <a:rPr lang="en-US" sz="2000" dirty="0"/>
              <a:t>• Olsen’s </a:t>
            </a:r>
            <a:r>
              <a:rPr lang="en-US" sz="2000" dirty="0" err="1"/>
              <a:t>Piggly</a:t>
            </a:r>
            <a:r>
              <a:rPr lang="en-US" sz="2000" dirty="0"/>
              <a:t> Wiggly </a:t>
            </a:r>
          </a:p>
        </p:txBody>
      </p:sp>
    </p:spTree>
    <p:extLst>
      <p:ext uri="{BB962C8B-B14F-4D97-AF65-F5344CB8AC3E}">
        <p14:creationId xmlns:p14="http://schemas.microsoft.com/office/powerpoint/2010/main" val="113654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00" y="-25400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Many Country Thanks to: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753920" y="978110"/>
            <a:ext cx="6582560" cy="48841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smtClean="0"/>
              <a:t>Education Donors - $250+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Collins </a:t>
            </a:r>
            <a:r>
              <a:rPr lang="en-US" sz="2000" dirty="0"/>
              <a:t>&amp; Co. </a:t>
            </a:r>
            <a:r>
              <a:rPr lang="en-US" sz="2000" dirty="0" smtClean="0"/>
              <a:t>Realty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Maxwell's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NG </a:t>
            </a:r>
            <a:r>
              <a:rPr lang="en-US" sz="2000" dirty="0"/>
              <a:t>Custom </a:t>
            </a:r>
            <a:r>
              <a:rPr lang="en-US" sz="2000" dirty="0" smtClean="0"/>
              <a:t>Builders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Cedar </a:t>
            </a:r>
            <a:r>
              <a:rPr lang="en-US" sz="2000" dirty="0"/>
              <a:t>Creek </a:t>
            </a:r>
            <a:r>
              <a:rPr lang="en-US" sz="2000" dirty="0" smtClean="0"/>
              <a:t>Holdings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Towne Realty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Mal Hepburn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Cedarburg </a:t>
            </a:r>
            <a:r>
              <a:rPr lang="en-US" sz="2000" dirty="0"/>
              <a:t>Veterinary </a:t>
            </a:r>
            <a:r>
              <a:rPr lang="en-US" sz="2000" dirty="0" smtClean="0"/>
              <a:t>Clinic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Cedarburg </a:t>
            </a:r>
            <a:r>
              <a:rPr lang="en-US" sz="2000" dirty="0"/>
              <a:t>Light and </a:t>
            </a:r>
            <a:r>
              <a:rPr lang="en-US" sz="2000" dirty="0" smtClean="0"/>
              <a:t>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Cedars </a:t>
            </a:r>
            <a:r>
              <a:rPr lang="en-US" sz="2000" dirty="0"/>
              <a:t>III </a:t>
            </a:r>
            <a:r>
              <a:rPr lang="en-US" sz="2000" dirty="0" smtClean="0"/>
              <a:t>LLC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Dr</a:t>
            </a:r>
            <a:r>
              <a:rPr lang="en-US" sz="2000" dirty="0"/>
              <a:t>. Kurt Kwiatkowski and Dr. Chris </a:t>
            </a:r>
            <a:r>
              <a:rPr lang="en-US" sz="2000" dirty="0" smtClean="0"/>
              <a:t>Mantel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Benchmark Trading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Cedarburg-Grafton Rotary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Joe Carlson</a:t>
            </a:r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555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14591</TotalTime>
  <Words>240</Words>
  <Application>Microsoft Macintosh PowerPoint</Application>
  <PresentationFormat>Custom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Sue Gyarmati</dc:creator>
  <cp:lastModifiedBy>Michael Maher</cp:lastModifiedBy>
  <cp:revision>115</cp:revision>
  <dcterms:created xsi:type="dcterms:W3CDTF">2015-01-27T20:48:45Z</dcterms:created>
  <dcterms:modified xsi:type="dcterms:W3CDTF">2016-11-04T12:35:33Z</dcterms:modified>
</cp:coreProperties>
</file>